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6"/>
  </p:notesMasterIdLst>
  <p:handoutMasterIdLst>
    <p:handoutMasterId r:id="rId7"/>
  </p:handoutMasterIdLst>
  <p:sldIdLst>
    <p:sldId id="41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lv-LV"/>
              <a:t>Lai pievienotu tabulu, noklikšķiniet uz ikonas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1799875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Ēdoles pamatskolas kolektīvs aicina vecākus</a:t>
            </a: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 ATVĒRTO DURVJU DIENU</a:t>
            </a: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29.02.2024. </a:t>
            </a: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474099-8013-34CC-BFD8-014ABF45BCB5}"/>
              </a:ext>
            </a:extLst>
          </p:cNvPr>
          <p:cNvSpPr txBox="1"/>
          <p:nvPr/>
        </p:nvSpPr>
        <p:spPr>
          <a:xfrm>
            <a:off x="6503437" y="2547257"/>
            <a:ext cx="4534677" cy="37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1015">
              <a:lnSpc>
                <a:spcPct val="107000"/>
              </a:lnSpc>
            </a:pPr>
            <a:r>
              <a:rPr lang="lv-LV" sz="1800" b="1" kern="100" dirty="0">
                <a:effectLst/>
                <a:latin typeface="Avenir Next LT Pro Demi" panose="020B0704020202020204" pitchFamily="34" charset="-70"/>
                <a:ea typeface="Calibri" panose="020F0502020204030204" pitchFamily="34" charset="0"/>
                <a:cs typeface="Calibri" panose="020F0502020204030204" pitchFamily="34" charset="0"/>
              </a:rPr>
              <a:t> līdz 28.2. 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7A855-D588-8D56-8DC8-B36D9E3E43D2}"/>
              </a:ext>
            </a:extLst>
          </p:cNvPr>
          <p:cNvSpPr txBox="1"/>
          <p:nvPr/>
        </p:nvSpPr>
        <p:spPr>
          <a:xfrm>
            <a:off x="7053943" y="4385388"/>
            <a:ext cx="2435290" cy="136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1800" b="1" u="sng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DLaM Display" panose="02010000000000000000" pitchFamily="2" charset="0"/>
              </a:rPr>
              <a:t>17.00 – 18.00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1800" kern="100" dirty="0">
                <a:effectLst/>
                <a:latin typeface="Avenir Next LT Pro Demi" panose="020B0704020202020204" pitchFamily="34" charset="-70"/>
                <a:ea typeface="Calibri" panose="020F0502020204030204" pitchFamily="34" charset="0"/>
                <a:cs typeface="ADLaM Display" panose="02010000000000000000" pitchFamily="2" charset="0"/>
              </a:rPr>
              <a:t>Aicin</a:t>
            </a:r>
            <a:r>
              <a:rPr lang="lv-LV" sz="1800" kern="100" dirty="0">
                <a:effectLst/>
                <a:latin typeface="Avenir Next LT Pro Demi" panose="020B0704020202020204" pitchFamily="34" charset="-70"/>
                <a:ea typeface="Calibri" panose="020F0502020204030204" pitchFamily="34" charset="0"/>
                <a:cs typeface="Calibri" panose="020F0502020204030204" pitchFamily="34" charset="0"/>
              </a:rPr>
              <a:t>ā</a:t>
            </a:r>
            <a:r>
              <a:rPr lang="lv-LV" sz="1800" kern="100" dirty="0">
                <a:effectLst/>
                <a:latin typeface="Avenir Next LT Pro Demi" panose="020B0704020202020204" pitchFamily="34" charset="-70"/>
                <a:ea typeface="Calibri" panose="020F0502020204030204" pitchFamily="34" charset="0"/>
                <a:cs typeface="ADLaM Display" panose="02010000000000000000" pitchFamily="2" charset="0"/>
              </a:rPr>
              <a:t>m topošo pirmklasnieku vec</a:t>
            </a:r>
            <a:r>
              <a:rPr lang="lv-LV" sz="1800" kern="100" dirty="0">
                <a:effectLst/>
                <a:latin typeface="Avenir Next LT Pro Demi" panose="020B0704020202020204" pitchFamily="34" charset="-70"/>
                <a:ea typeface="Calibri" panose="020F0502020204030204" pitchFamily="34" charset="0"/>
                <a:cs typeface="Calibri" panose="020F0502020204030204" pitchFamily="34" charset="0"/>
              </a:rPr>
              <a:t>ā</a:t>
            </a:r>
            <a:r>
              <a:rPr lang="lv-LV" sz="1800" kern="100" dirty="0">
                <a:effectLst/>
                <a:latin typeface="Avenir Next LT Pro Demi" panose="020B0704020202020204" pitchFamily="34" charset="-70"/>
                <a:ea typeface="Calibri" panose="020F0502020204030204" pitchFamily="34" charset="0"/>
                <a:cs typeface="ADLaM Display" panose="02010000000000000000" pitchFamily="2" charset="0"/>
              </a:rPr>
              <a:t>kus.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Attēls 17">
            <a:extLst>
              <a:ext uri="{FF2B5EF4-FFF2-40B4-BE49-F238E27FC236}">
                <a16:creationId xmlns:a16="http://schemas.microsoft.com/office/drawing/2014/main" id="{04D53A93-D2B6-76ED-EF36-411CC1799B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732" y="5586507"/>
            <a:ext cx="5603436" cy="1111406"/>
          </a:xfrm>
          <a:prstGeom prst="rect">
            <a:avLst/>
          </a:prstGeom>
        </p:spPr>
      </p:pic>
      <p:pic>
        <p:nvPicPr>
          <p:cNvPr id="20" name="Attēls 19" descr="Attēls, kurā ir ārpus telpām, logs, īpašums, kāpnes&#10;&#10;Apraksts ģenerēts automātiski">
            <a:extLst>
              <a:ext uri="{FF2B5EF4-FFF2-40B4-BE49-F238E27FC236}">
                <a16:creationId xmlns:a16="http://schemas.microsoft.com/office/drawing/2014/main" id="{54FBC64E-05D1-F448-9BE9-CC27097C40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836" y="160087"/>
            <a:ext cx="4726164" cy="19763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D0D6162-7F02-13E2-D725-C3F9590E4A91}"/>
              </a:ext>
            </a:extLst>
          </p:cNvPr>
          <p:cNvSpPr txBox="1"/>
          <p:nvPr/>
        </p:nvSpPr>
        <p:spPr>
          <a:xfrm>
            <a:off x="709126" y="2921014"/>
            <a:ext cx="1707502" cy="671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18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Demi" panose="020B0704020202020204" pitchFamily="34" charset="-70"/>
                <a:ea typeface="Calibri" panose="020F0502020204030204" pitchFamily="34" charset="0"/>
                <a:cs typeface="ADLaM Display" panose="02010000000000000000" pitchFamily="2" charset="0"/>
              </a:rPr>
              <a:t>Būsiet mīļi gaidīti!</a:t>
            </a:r>
            <a:endParaRPr lang="en-US" sz="11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Attēls 18">
            <a:extLst>
              <a:ext uri="{FF2B5EF4-FFF2-40B4-BE49-F238E27FC236}">
                <a16:creationId xmlns:a16="http://schemas.microsoft.com/office/drawing/2014/main" id="{93868CB0-3DF5-1046-9D0E-8279CBD44D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1058" y="4238800"/>
            <a:ext cx="7775448" cy="1219200"/>
          </a:xfrm>
          <a:prstGeom prst="rect">
            <a:avLst/>
          </a:prstGeom>
        </p:spPr>
      </p:pic>
      <p:pic>
        <p:nvPicPr>
          <p:cNvPr id="22" name="Attēls 21">
            <a:extLst>
              <a:ext uri="{FF2B5EF4-FFF2-40B4-BE49-F238E27FC236}">
                <a16:creationId xmlns:a16="http://schemas.microsoft.com/office/drawing/2014/main" id="{F68137BF-F63D-2D51-D865-F8CFB497FB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3051" y="5263912"/>
            <a:ext cx="7775448" cy="1252728"/>
          </a:xfrm>
          <a:prstGeom prst="rect">
            <a:avLst/>
          </a:prstGeom>
        </p:spPr>
      </p:pic>
      <p:pic>
        <p:nvPicPr>
          <p:cNvPr id="16" name="Attēls 15">
            <a:extLst>
              <a:ext uri="{FF2B5EF4-FFF2-40B4-BE49-F238E27FC236}">
                <a16:creationId xmlns:a16="http://schemas.microsoft.com/office/drawing/2014/main" id="{3414031C-246C-01CE-45BE-10A40C2DA3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5010" y="2024362"/>
            <a:ext cx="7781544" cy="192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{6A4C5257-2123-4125-A10A-2FB140EF6A98}tf78853419_win32</Template>
  <TotalTime>170</TotalTime>
  <Words>32</Words>
  <Application>Microsoft Office PowerPoint</Application>
  <PresentationFormat>Platekrāna</PresentationFormat>
  <Paragraphs>6</Paragraphs>
  <Slides>1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Avenir Next LT Pro Demi</vt:lpstr>
      <vt:lpstr>Calibri</vt:lpstr>
      <vt:lpstr>Franklin Gothic Book</vt:lpstr>
      <vt:lpstr>Franklin Gothic Demi</vt:lpstr>
      <vt:lpstr>Custom</vt:lpstr>
      <vt:lpstr>Ēdoles pamatskolas kolektīvs aicina vecākus uz ATVĒRTO DURVJU DIENU 29.02.2024.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Ēdoles pamatskolas kolektīvs aicina vecākus uz ATVĒRTO DURVJU DIENU 29.02.2024.  </dc:title>
  <dc:creator>Pumpurs Edolespsk21</dc:creator>
  <cp:lastModifiedBy>Pumpurs Edolespsk21</cp:lastModifiedBy>
  <cp:revision>20</cp:revision>
  <dcterms:created xsi:type="dcterms:W3CDTF">2024-02-11T16:15:09Z</dcterms:created>
  <dcterms:modified xsi:type="dcterms:W3CDTF">2024-02-16T14:03:32Z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