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irsrakst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9" name="Apakšvirsrakst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v-LV" smtClean="0"/>
              <a:t>Noklikšķiniet, lai rediģētu šablona apakšvirsraksta stilu</a:t>
            </a:r>
            <a:endParaRPr kumimoji="0" lang="en-US"/>
          </a:p>
        </p:txBody>
      </p:sp>
      <p:sp>
        <p:nvSpPr>
          <p:cNvPr id="28" name="Datuma vietturi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17" name="Kājenes vietturi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lv-LV"/>
          </a:p>
        </p:txBody>
      </p:sp>
      <p:sp>
        <p:nvSpPr>
          <p:cNvPr id="10" name="Taisnstūris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isnstūris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aisnstūris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aisnstūris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aisns savienotājs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Taisns savienotājs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aisns savienotājs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Taisns savienotājs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aisnstūr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āl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āl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āl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āl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āl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ida numura vietturi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Satura vietturis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lv-LV"/>
          </a:p>
        </p:txBody>
      </p:sp>
      <p:sp>
        <p:nvSpPr>
          <p:cNvPr id="9" name="Taisnstūris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aisnstūris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aisnstūris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isnstūris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aisns savienotājs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aisns savienotājs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aisns savienotājs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Taisns savienotājs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aisnstūris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āl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āl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āl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āl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āl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Taisns savienotājs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Satura vietturis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1" name="Satura vietturis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  <p:sp>
        <p:nvSpPr>
          <p:cNvPr id="11" name="Satura vietturis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3" name="Satura vietturis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2" name="Teksta vietturis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14" name="Teksta vietturis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s savienotājs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8" name="Taisns savienotājs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aisnstūris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aisns savienotājs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āl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atura vietturis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21" name="Datuma vietturis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22" name="Slaida numura vietturis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  <p:sp>
        <p:nvSpPr>
          <p:cNvPr id="23" name="Kājenes vietturis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āl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lv-LV" smtClean="0"/>
              <a:t>Lai pievienotu attēlu, noklikšķiniet uz ikonas</a:t>
            </a:r>
            <a:endParaRPr kumimoji="0" lang="en-US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10" name="Taisns savienotājs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aisnstūris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isns savienotājs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Taisns savienotājs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Taisns savienotājs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a vietturi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  <p:sp>
        <p:nvSpPr>
          <p:cNvPr id="21" name="Kājenes vietturi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Virsraksta viettur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3" name="Teksta vietturis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4" name="Datuma vietturis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4492F3-51D5-4576-A796-1B0A2DD36E46}" type="datetimeFigureOut">
              <a:rPr lang="lv-LV" smtClean="0"/>
              <a:t>20.02.2024.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Taisns savienotāj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aisnstūr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āl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ida numura vietturis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81B5E2-0708-43FE-A459-1F3926656C03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2971800" y="1196752"/>
            <a:ext cx="6172200" cy="936104"/>
          </a:xfrm>
        </p:spPr>
        <p:txBody>
          <a:bodyPr>
            <a:normAutofit/>
          </a:bodyPr>
          <a:lstStyle/>
          <a:p>
            <a:pPr algn="ctr"/>
            <a:r>
              <a:rPr lang="lv-LV" sz="4800" dirty="0" smtClean="0"/>
              <a:t>Aicina darbā</a:t>
            </a:r>
            <a:endParaRPr lang="lv-LV" sz="4800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2483768" y="2996952"/>
            <a:ext cx="6172200" cy="3528392"/>
          </a:xfrm>
        </p:spPr>
        <p:txBody>
          <a:bodyPr>
            <a:noAutofit/>
          </a:bodyPr>
          <a:lstStyle/>
          <a:p>
            <a:pPr algn="ctr"/>
            <a:r>
              <a:rPr lang="lv-LV" sz="2800" dirty="0" smtClean="0"/>
              <a:t>Sākot ar 2024./2025.m.g. </a:t>
            </a:r>
          </a:p>
          <a:p>
            <a:pPr algn="ctr"/>
            <a:r>
              <a:rPr lang="lv-LV" sz="2800" dirty="0" smtClean="0"/>
              <a:t>Ēdoles pamatskola aicina darbā ķīmijas skolotāju ( 4 stundas nedēļā) uz nenoteiktu laiku. </a:t>
            </a:r>
          </a:p>
          <a:p>
            <a:pPr algn="ctr"/>
            <a:r>
              <a:rPr lang="lv-LV" sz="2800" dirty="0" smtClean="0"/>
              <a:t>Darba samaksa pēc MK noteikumiem.</a:t>
            </a:r>
          </a:p>
          <a:p>
            <a:pPr algn="ctr"/>
            <a:r>
              <a:rPr lang="lv-LV" sz="2800" dirty="0" smtClean="0"/>
              <a:t>Vairāk </a:t>
            </a:r>
            <a:r>
              <a:rPr lang="lv-LV" sz="2800" dirty="0" err="1" smtClean="0"/>
              <a:t>info</a:t>
            </a:r>
            <a:r>
              <a:rPr lang="lv-LV" sz="2800" dirty="0" smtClean="0"/>
              <a:t>: 29560044 (direktors)</a:t>
            </a:r>
            <a:endParaRPr lang="lv-LV" sz="2800" dirty="0"/>
          </a:p>
        </p:txBody>
      </p:sp>
      <p:pic>
        <p:nvPicPr>
          <p:cNvPr id="1026" name="Picture 2" descr="D:\rudens skol\DSC027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3168352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ers">
  <a:themeElements>
    <a:clrScheme name="Trek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rker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rker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36</Words>
  <Application>Microsoft Office PowerPoint</Application>
  <PresentationFormat>Slaidrāde ekrānā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2" baseType="lpstr">
      <vt:lpstr>Erkers</vt:lpstr>
      <vt:lpstr>Aicina darbā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Aicina darbā</dc:title>
  <dc:creator>Skolotajs</dc:creator>
  <cp:lastModifiedBy>Skolotajs</cp:lastModifiedBy>
  <cp:revision>1</cp:revision>
  <dcterms:created xsi:type="dcterms:W3CDTF">2024-02-20T10:36:08Z</dcterms:created>
  <dcterms:modified xsi:type="dcterms:W3CDTF">2024-02-20T12:06:35Z</dcterms:modified>
</cp:coreProperties>
</file>