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3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pakšvirsraksts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lv-LV" smtClean="0"/>
              <a:t>Rediģēt šablona apakšvirsraksta stilu</a:t>
            </a:r>
            <a:endParaRPr kumimoji="0" lang="en-US"/>
          </a:p>
        </p:txBody>
      </p:sp>
      <p:sp>
        <p:nvSpPr>
          <p:cNvPr id="28" name="Virsraksts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cxnSp>
        <p:nvCxnSpPr>
          <p:cNvPr id="8" name="Taisns savienotājs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Taisns savienotājs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āls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uma vietturis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F4962-BD85-4CB8-B78D-F90ED4A9715D}" type="datetimeFigureOut">
              <a:rPr lang="lv-LV" smtClean="0"/>
              <a:t>2019.11.08.</a:t>
            </a:fld>
            <a:endParaRPr lang="lv-LV"/>
          </a:p>
        </p:txBody>
      </p:sp>
      <p:sp>
        <p:nvSpPr>
          <p:cNvPr id="16" name="Slaida numura vietturis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E939EE-B52F-457D-9C13-3EB47990F962}" type="slidenum">
              <a:rPr lang="lv-LV" smtClean="0"/>
              <a:t>‹#›</a:t>
            </a:fld>
            <a:endParaRPr lang="lv-LV"/>
          </a:p>
        </p:txBody>
      </p:sp>
      <p:sp>
        <p:nvSpPr>
          <p:cNvPr id="17" name="Kājenes vietturis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F4962-BD85-4CB8-B78D-F90ED4A9715D}" type="datetimeFigureOut">
              <a:rPr lang="lv-LV" smtClean="0"/>
              <a:t>2019.11.08.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939EE-B52F-457D-9C13-3EB47990F962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F4962-BD85-4CB8-B78D-F90ED4A9715D}" type="datetimeFigureOut">
              <a:rPr lang="lv-LV" smtClean="0"/>
              <a:t>2019.11.08.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939EE-B52F-457D-9C13-3EB47990F962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atura vietturis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14" name="Datuma vietturis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53F4962-BD85-4CB8-B78D-F90ED4A9715D}" type="datetimeFigureOut">
              <a:rPr lang="lv-LV" smtClean="0"/>
              <a:t>2019.11.08.</a:t>
            </a:fld>
            <a:endParaRPr lang="lv-LV"/>
          </a:p>
        </p:txBody>
      </p:sp>
      <p:sp>
        <p:nvSpPr>
          <p:cNvPr id="15" name="Slaida numura vietturis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56E939EE-B52F-457D-9C13-3EB47990F962}" type="slidenum">
              <a:rPr lang="lv-LV" smtClean="0"/>
              <a:t>‹#›</a:t>
            </a:fld>
            <a:endParaRPr lang="lv-LV"/>
          </a:p>
        </p:txBody>
      </p:sp>
      <p:sp>
        <p:nvSpPr>
          <p:cNvPr id="16" name="Kājenes vietturis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17" name="Virsraksts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F4962-BD85-4CB8-B78D-F90ED4A9715D}" type="datetimeFigureOut">
              <a:rPr lang="lv-LV" smtClean="0"/>
              <a:t>2019.11.08.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939EE-B52F-457D-9C13-3EB47990F962}" type="slidenum">
              <a:rPr lang="lv-LV" smtClean="0"/>
              <a:t>‹#›</a:t>
            </a:fld>
            <a:endParaRPr lang="lv-LV"/>
          </a:p>
        </p:txBody>
      </p:sp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lv-LV" smtClean="0"/>
              <a:t>Rediģēt šablona teksta stilus</a:t>
            </a:r>
          </a:p>
        </p:txBody>
      </p:sp>
      <p:cxnSp>
        <p:nvCxnSpPr>
          <p:cNvPr id="7" name="Taisns savienotājs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F4962-BD85-4CB8-B78D-F90ED4A9715D}" type="datetimeFigureOut">
              <a:rPr lang="lv-LV" smtClean="0"/>
              <a:t>2019.11.08.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939EE-B52F-457D-9C13-3EB47990F962}" type="slidenum">
              <a:rPr lang="lv-LV" smtClean="0"/>
              <a:t>‹#›</a:t>
            </a:fld>
            <a:endParaRPr lang="lv-LV"/>
          </a:p>
        </p:txBody>
      </p:sp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11" name="Satura vietturis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13" name="Satura vietturis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939EE-B52F-457D-9C13-3EB47990F962}" type="slidenum">
              <a:rPr lang="lv-LV" smtClean="0"/>
              <a:t>‹#›</a:t>
            </a:fld>
            <a:endParaRPr lang="lv-LV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F4962-BD85-4CB8-B78D-F90ED4A9715D}" type="datetimeFigureOut">
              <a:rPr lang="lv-LV" smtClean="0"/>
              <a:t>2019.11.08.</a:t>
            </a:fld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lv-LV" smtClean="0"/>
              <a:t>Rediģēt šablona teksta stilus</a:t>
            </a:r>
          </a:p>
        </p:txBody>
      </p:sp>
      <p:sp>
        <p:nvSpPr>
          <p:cNvPr id="32" name="Satura vietturis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34" name="Satura vietturis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12" name="Teksta vietturis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lv-LV" smtClean="0"/>
              <a:t>Rediģēt šablona teksta stilus</a:t>
            </a:r>
          </a:p>
        </p:txBody>
      </p:sp>
      <p:cxnSp>
        <p:nvCxnSpPr>
          <p:cNvPr id="10" name="Taisns savienotājs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Taisns savienotājs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F4962-BD85-4CB8-B78D-F90ED4A9715D}" type="datetimeFigureOut">
              <a:rPr lang="lv-LV" smtClean="0"/>
              <a:t>2019.11.08.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939EE-B52F-457D-9C13-3EB47990F962}" type="slidenum">
              <a:rPr lang="lv-LV" smtClean="0"/>
              <a:t>‹#›</a:t>
            </a:fld>
            <a:endParaRPr lang="lv-LV"/>
          </a:p>
        </p:txBody>
      </p:sp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F4962-BD85-4CB8-B78D-F90ED4A9715D}" type="datetimeFigureOut">
              <a:rPr lang="lv-LV" smtClean="0"/>
              <a:t>2019.11.08.</a:t>
            </a:fld>
            <a:endParaRPr lang="lv-LV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939EE-B52F-457D-9C13-3EB47990F962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atura vietturis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lv-LV" smtClean="0"/>
              <a:t>Rediģēt šablona teksta stilus</a:t>
            </a:r>
          </a:p>
        </p:txBody>
      </p:sp>
      <p:sp>
        <p:nvSpPr>
          <p:cNvPr id="31" name="Virsrakst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8" name="Datuma vietturis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53F4962-BD85-4CB8-B78D-F90ED4A9715D}" type="datetimeFigureOut">
              <a:rPr lang="lv-LV" smtClean="0"/>
              <a:t>2019.11.08.</a:t>
            </a:fld>
            <a:endParaRPr lang="lv-LV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6E939EE-B52F-457D-9C13-3EB47990F962}" type="slidenum">
              <a:rPr lang="lv-LV" smtClean="0"/>
              <a:t>‹#›</a:t>
            </a:fld>
            <a:endParaRPr lang="lv-LV"/>
          </a:p>
        </p:txBody>
      </p:sp>
      <p:sp>
        <p:nvSpPr>
          <p:cNvPr id="10" name="Kājenes vietturis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lv-LV" smtClean="0"/>
              <a:t>Noklikšķiniet uz attēla ikonas</a:t>
            </a:r>
            <a:endParaRPr kumimoji="0" lang="en-US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lv-LV" smtClean="0"/>
              <a:t>Rediģēt šablona teksta stilus</a:t>
            </a:r>
          </a:p>
        </p:txBody>
      </p:sp>
      <p:sp>
        <p:nvSpPr>
          <p:cNvPr id="8" name="Datuma vietturis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F4962-BD85-4CB8-B78D-F90ED4A9715D}" type="datetimeFigureOut">
              <a:rPr lang="lv-LV" smtClean="0"/>
              <a:t>2019.11.08.</a:t>
            </a:fld>
            <a:endParaRPr lang="lv-LV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E939EE-B52F-457D-9C13-3EB47990F962}" type="slidenum">
              <a:rPr lang="lv-LV" smtClean="0"/>
              <a:t>‹#›</a:t>
            </a:fld>
            <a:endParaRPr lang="lv-LV"/>
          </a:p>
        </p:txBody>
      </p:sp>
      <p:sp>
        <p:nvSpPr>
          <p:cNvPr id="10" name="Kājenes vietturis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lv-L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ksta vietturis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lv-LV" smtClean="0"/>
              <a:t>Rediģēt šablona teksta stilus</a:t>
            </a:r>
          </a:p>
          <a:p>
            <a:pPr lvl="1" eaLnBrk="1" latinLnBrk="0" hangingPunct="1"/>
            <a:r>
              <a:rPr kumimoji="0" lang="lv-LV" smtClean="0"/>
              <a:t>Otrais līmenis</a:t>
            </a:r>
          </a:p>
          <a:p>
            <a:pPr lvl="2" eaLnBrk="1" latinLnBrk="0" hangingPunct="1"/>
            <a:r>
              <a:rPr kumimoji="0" lang="lv-LV" smtClean="0"/>
              <a:t>Trešais līmenis</a:t>
            </a:r>
          </a:p>
          <a:p>
            <a:pPr lvl="3" eaLnBrk="1" latinLnBrk="0" hangingPunct="1"/>
            <a:r>
              <a:rPr kumimoji="0" lang="lv-LV" smtClean="0"/>
              <a:t>Ceturtais līmenis</a:t>
            </a:r>
          </a:p>
          <a:p>
            <a:pPr lvl="4" eaLnBrk="1" latinLnBrk="0" hangingPunct="1"/>
            <a:r>
              <a:rPr kumimoji="0" lang="lv-LV" smtClean="0"/>
              <a:t>Piektais līmenis</a:t>
            </a:r>
            <a:endParaRPr kumimoji="0" lang="en-US"/>
          </a:p>
        </p:txBody>
      </p:sp>
      <p:sp>
        <p:nvSpPr>
          <p:cNvPr id="24" name="Datuma vietturis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53F4962-BD85-4CB8-B78D-F90ED4A9715D}" type="datetimeFigureOut">
              <a:rPr lang="lv-LV" smtClean="0"/>
              <a:t>2019.11.08.</a:t>
            </a:fld>
            <a:endParaRPr lang="lv-LV"/>
          </a:p>
        </p:txBody>
      </p:sp>
      <p:sp>
        <p:nvSpPr>
          <p:cNvPr id="10" name="Kājenes vietturis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lv-LV"/>
          </a:p>
        </p:txBody>
      </p:sp>
      <p:sp>
        <p:nvSpPr>
          <p:cNvPr id="22" name="Slaida numura vietturis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56E939EE-B52F-457D-9C13-3EB47990F962}" type="slidenum">
              <a:rPr lang="lv-LV" smtClean="0"/>
              <a:t>‹#›</a:t>
            </a:fld>
            <a:endParaRPr lang="lv-LV"/>
          </a:p>
        </p:txBody>
      </p:sp>
      <p:sp>
        <p:nvSpPr>
          <p:cNvPr id="5" name="Virsraksta vietturis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683568" y="1556792"/>
            <a:ext cx="8208912" cy="4536504"/>
          </a:xfrm>
        </p:spPr>
        <p:txBody>
          <a:bodyPr>
            <a:noAutofit/>
          </a:bodyPr>
          <a:lstStyle/>
          <a:p>
            <a:r>
              <a:rPr lang="lv-LV" sz="3600" dirty="0" smtClean="0">
                <a:solidFill>
                  <a:schemeClr val="tx2">
                    <a:lumMod val="10000"/>
                  </a:schemeClr>
                </a:solidFill>
                <a:latin typeface="Georgia" panose="02040502050405020303" pitchFamily="18" charset="0"/>
              </a:rPr>
              <a:t>Sagaidot Valsts dibināšanas 101. dzimšanas dienu ikvienam</a:t>
            </a:r>
          </a:p>
          <a:p>
            <a:r>
              <a:rPr lang="lv-LV" sz="3600" dirty="0" smtClean="0">
                <a:solidFill>
                  <a:schemeClr val="tx2">
                    <a:lumMod val="10000"/>
                  </a:schemeClr>
                </a:solidFill>
                <a:latin typeface="Georgia" panose="02040502050405020303" pitchFamily="18" charset="0"/>
              </a:rPr>
              <a:t>interesentam ir iespēja apmeklēt</a:t>
            </a:r>
          </a:p>
          <a:p>
            <a:endParaRPr lang="lv-LV" sz="1100" b="1" dirty="0" smtClean="0">
              <a:solidFill>
                <a:schemeClr val="tx2">
                  <a:lumMod val="10000"/>
                </a:schemeClr>
              </a:solidFill>
              <a:latin typeface="Georgia" panose="02040502050405020303" pitchFamily="18" charset="0"/>
            </a:endParaRPr>
          </a:p>
          <a:p>
            <a:r>
              <a:rPr lang="lv-LV" sz="4000" b="1" dirty="0" smtClean="0">
                <a:solidFill>
                  <a:schemeClr val="tx2">
                    <a:lumMod val="10000"/>
                  </a:schemeClr>
                </a:solidFill>
                <a:latin typeface="Georgia" panose="02040502050405020303" pitchFamily="18" charset="0"/>
              </a:rPr>
              <a:t>Skolas muzeju </a:t>
            </a:r>
            <a:r>
              <a:rPr lang="lv-LV" sz="3600" b="1" dirty="0" smtClean="0">
                <a:solidFill>
                  <a:schemeClr val="tx2">
                    <a:lumMod val="10000"/>
                  </a:schemeClr>
                </a:solidFill>
                <a:latin typeface="Georgia" panose="02040502050405020303" pitchFamily="18" charset="0"/>
              </a:rPr>
              <a:t> </a:t>
            </a:r>
          </a:p>
          <a:p>
            <a:r>
              <a:rPr lang="lv-LV" sz="3600" b="1" dirty="0" smtClean="0">
                <a:solidFill>
                  <a:schemeClr val="tx2">
                    <a:lumMod val="10000"/>
                  </a:schemeClr>
                </a:solidFill>
                <a:latin typeface="Georgia" panose="02040502050405020303" pitchFamily="18" charset="0"/>
              </a:rPr>
              <a:t>1.,12.,13. novembrī</a:t>
            </a:r>
          </a:p>
          <a:p>
            <a:r>
              <a:rPr lang="lv-LV" sz="3600" b="1" dirty="0" smtClean="0">
                <a:solidFill>
                  <a:schemeClr val="tx2">
                    <a:lumMod val="10000"/>
                  </a:schemeClr>
                </a:solidFill>
                <a:latin typeface="Georgia" panose="02040502050405020303" pitchFamily="18" charset="0"/>
              </a:rPr>
              <a:t> no plkst.15:00- 16:000.</a:t>
            </a:r>
            <a:endParaRPr lang="lv-LV" sz="3600" b="1" dirty="0">
              <a:solidFill>
                <a:schemeClr val="tx2">
                  <a:lumMod val="1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683568" y="116633"/>
            <a:ext cx="7772400" cy="1512168"/>
          </a:xfrm>
        </p:spPr>
        <p:txBody>
          <a:bodyPr>
            <a:normAutofit/>
          </a:bodyPr>
          <a:lstStyle/>
          <a:p>
            <a:r>
              <a:rPr lang="lv-LV" sz="44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Ēdoles skolas muzejs gaida ciemos</a:t>
            </a:r>
            <a:endParaRPr lang="lv-LV" sz="44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2068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īrs">
  <a:themeElements>
    <a:clrScheme name="Augstā mode">
      <a:dk1>
        <a:sysClr val="windowText" lastClr="000000"/>
      </a:dk1>
      <a:lt1>
        <a:sysClr val="window" lastClr="FFFFFF"/>
      </a:lt1>
      <a:dk2>
        <a:srgbClr val="37302A"/>
      </a:dk2>
      <a:lt2>
        <a:srgbClr val="D0CCB9"/>
      </a:lt2>
      <a:accent1>
        <a:srgbClr val="9E8E5C"/>
      </a:accent1>
      <a:accent2>
        <a:srgbClr val="A09781"/>
      </a:accent2>
      <a:accent3>
        <a:srgbClr val="85776D"/>
      </a:accent3>
      <a:accent4>
        <a:srgbClr val="AEAFA9"/>
      </a:accent4>
      <a:accent5>
        <a:srgbClr val="8D878B"/>
      </a:accent5>
      <a:accent6>
        <a:srgbClr val="6B6149"/>
      </a:accent6>
      <a:hlink>
        <a:srgbClr val="B6A272"/>
      </a:hlink>
      <a:folHlink>
        <a:srgbClr val="8A784F"/>
      </a:folHlink>
    </a:clrScheme>
    <a:fontScheme name="Papīrs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īrs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13</TotalTime>
  <Words>19</Words>
  <Application>Microsoft Office PowerPoint</Application>
  <PresentationFormat>Slaidrāde ekrānā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Dizains</vt:lpstr>
      </vt:variant>
      <vt:variant>
        <vt:i4>1</vt:i4>
      </vt:variant>
      <vt:variant>
        <vt:lpstr>Slaidu virsraksti</vt:lpstr>
      </vt:variant>
      <vt:variant>
        <vt:i4>1</vt:i4>
      </vt:variant>
    </vt:vector>
  </HeadingPairs>
  <TitlesOfParts>
    <vt:vector size="2" baseType="lpstr">
      <vt:lpstr>Papīrs</vt:lpstr>
      <vt:lpstr>Ēdoles skolas muzejs gaida ciemos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Ēdoles skolas muzejs gaida ciemos</dc:title>
  <dc:creator>IZM</dc:creator>
  <cp:lastModifiedBy>IZM</cp:lastModifiedBy>
  <cp:revision>2</cp:revision>
  <dcterms:created xsi:type="dcterms:W3CDTF">2019-11-08T08:20:54Z</dcterms:created>
  <dcterms:modified xsi:type="dcterms:W3CDTF">2019-11-08T08:34:30Z</dcterms:modified>
</cp:coreProperties>
</file>