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sp>
        <p:nvSpPr>
          <p:cNvPr id="28" name="Virsrakst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cxnSp>
        <p:nvCxnSpPr>
          <p:cNvPr id="8" name="Taisns savienotājs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aisns savienotājs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āl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uma vietturis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16" name="Slaida numura vietturis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atura vietturis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15" name="Slaida numura vietturis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16" name="Kājenes vietturis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Virsrakst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cxnSp>
        <p:nvCxnSpPr>
          <p:cNvPr id="7" name="Taisns savienotājs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1" name="Satura vietturis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3" name="Satura vietturis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2" name="Satura vietturis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34" name="Satura vietturis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2" name="Teksta vietturis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cxnSp>
        <p:nvCxnSpPr>
          <p:cNvPr id="10" name="Taisns savienotājs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Taisns savienotājs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atura vietturis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1" name="Virsrakst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lv-LV" smtClean="0"/>
              <a:t>Noklikšķiniet uz attēla ikonas</a:t>
            </a:r>
            <a:endParaRPr kumimoji="0"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a vietturis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24" name="Datuma vietturis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3F4962-BD85-4CB8-B78D-F90ED4A9715D}" type="datetimeFigureOut">
              <a:rPr lang="lv-LV" smtClean="0"/>
              <a:t>2019.11.08.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E939EE-B52F-457D-9C13-3EB47990F962}" type="slidenum">
              <a:rPr lang="lv-LV" smtClean="0"/>
              <a:t>‹#›</a:t>
            </a:fld>
            <a:endParaRPr lang="lv-LV"/>
          </a:p>
        </p:txBody>
      </p:sp>
      <p:sp>
        <p:nvSpPr>
          <p:cNvPr id="5" name="Virsraksta viettur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4536504"/>
          </a:xfrm>
        </p:spPr>
        <p:txBody>
          <a:bodyPr>
            <a:noAutofit/>
          </a:bodyPr>
          <a:lstStyle/>
          <a:p>
            <a:r>
              <a:rPr lang="lv-LV" sz="3600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Sagaidot Valsts dibināšanas 101. dzimšanas dienu ikvienam</a:t>
            </a:r>
          </a:p>
          <a:p>
            <a:r>
              <a:rPr lang="lv-LV" sz="3600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interesentam ir iespēja apmeklēt</a:t>
            </a:r>
          </a:p>
          <a:p>
            <a:endParaRPr lang="lv-LV" sz="1100" b="1" dirty="0" smtClean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  <a:p>
            <a:r>
              <a:rPr lang="lv-LV" sz="40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Skolas muzeju </a:t>
            </a:r>
            <a:r>
              <a:rPr lang="lv-LV" sz="36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 </a:t>
            </a:r>
          </a:p>
          <a:p>
            <a:r>
              <a:rPr lang="lv-LV" sz="36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1.,12.,13. novembrī</a:t>
            </a:r>
          </a:p>
          <a:p>
            <a:r>
              <a:rPr lang="lv-LV" sz="3600" b="1" dirty="0" smtClean="0">
                <a:solidFill>
                  <a:schemeClr val="tx2">
                    <a:lumMod val="10000"/>
                  </a:schemeClr>
                </a:solidFill>
                <a:latin typeface="Georgia" panose="02040502050405020303" pitchFamily="18" charset="0"/>
              </a:rPr>
              <a:t> no plkst.15:00- 16:000.</a:t>
            </a:r>
            <a:endParaRPr lang="lv-LV" sz="3600" b="1" dirty="0">
              <a:solidFill>
                <a:schemeClr val="tx2">
                  <a:lumMod val="1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512168"/>
          </a:xfrm>
        </p:spPr>
        <p:txBody>
          <a:bodyPr>
            <a:normAutofit/>
          </a:bodyPr>
          <a:lstStyle/>
          <a:p>
            <a:r>
              <a:rPr lang="lv-LV" sz="4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Ēdoles skolas muzejs gaida ciemos</a:t>
            </a:r>
            <a:endParaRPr lang="lv-LV" sz="4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06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īrs">
  <a:themeElements>
    <a:clrScheme name="Augstā mod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Papīrs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īr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19</Words>
  <Application>Microsoft Office PowerPoint</Application>
  <PresentationFormat>Slaidrāde ekrānā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2" baseType="lpstr">
      <vt:lpstr>Papīrs</vt:lpstr>
      <vt:lpstr>Ēdoles skolas muzejs gaida ciemos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Ēdoles skolas muzejs gaida ciemos</dc:title>
  <dc:creator>IZM</dc:creator>
  <cp:lastModifiedBy>IZM</cp:lastModifiedBy>
  <cp:revision>2</cp:revision>
  <dcterms:created xsi:type="dcterms:W3CDTF">2019-11-08T08:20:54Z</dcterms:created>
  <dcterms:modified xsi:type="dcterms:W3CDTF">2019-11-08T08:34:30Z</dcterms:modified>
</cp:coreProperties>
</file>